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 type="screen4x3"/>
  <p:notesSz cx="6858000" cy="9144000"/>
  <p:custDataLst>
    <p:tags r:id="rId10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3850" y="116840"/>
            <a:ext cx="3673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zh-CN" altLang="en-US" sz="36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异常原因分析</a:t>
            </a:r>
            <a:endParaRPr lang="zh-CN" altLang="en-US" sz="36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910" y="4437380"/>
            <a:ext cx="86690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昨晚同时有两条出库任务，任务号分别为</a:t>
            </a:r>
            <a:r>
              <a:rPr lang="en-US" altLang="zh-CN"/>
              <a:t>12512</a:t>
            </a:r>
            <a:r>
              <a:rPr lang="zh-CN" altLang="en-US"/>
              <a:t>与</a:t>
            </a:r>
            <a:r>
              <a:rPr lang="en-US" altLang="zh-CN"/>
              <a:t>12514,12512</a:t>
            </a:r>
            <a:r>
              <a:rPr lang="zh-CN" altLang="en-US"/>
              <a:t>的起点地址是不用移库的，在前先执行，</a:t>
            </a:r>
            <a:r>
              <a:rPr lang="en-US" altLang="zh-CN"/>
              <a:t>WCS</a:t>
            </a:r>
            <a:r>
              <a:rPr lang="zh-CN" altLang="en-US"/>
              <a:t>执行过程中检测到</a:t>
            </a:r>
            <a:r>
              <a:rPr lang="en-US" altLang="zh-CN"/>
              <a:t>12512</a:t>
            </a:r>
            <a:r>
              <a:rPr lang="zh-CN" altLang="en-US"/>
              <a:t>的终点地址是一楼并且是占用状态所以不能下发给堆垛机，紧接着查找下一条任务找到</a:t>
            </a:r>
            <a:r>
              <a:rPr lang="en-US" altLang="zh-CN"/>
              <a:t>12514</a:t>
            </a:r>
            <a:r>
              <a:rPr lang="zh-CN" altLang="en-US"/>
              <a:t>。在整个代码逻辑中用到了一个变量用来保存货位号的，</a:t>
            </a:r>
            <a:r>
              <a:rPr lang="en-US" altLang="zh-CN"/>
              <a:t>12512</a:t>
            </a:r>
            <a:r>
              <a:rPr lang="zh-CN" altLang="en-US"/>
              <a:t>在先前运算过程中给这个变量赋值为</a:t>
            </a:r>
            <a:r>
              <a:rPr lang="en-US" altLang="zh-CN"/>
              <a:t>1-001-021-002</a:t>
            </a:r>
            <a:r>
              <a:rPr lang="zh-CN" altLang="en-US"/>
              <a:t>，当后面运算</a:t>
            </a:r>
            <a:r>
              <a:rPr lang="en-US" altLang="zh-CN"/>
              <a:t>12514</a:t>
            </a:r>
            <a:r>
              <a:rPr lang="zh-CN" altLang="en-US"/>
              <a:t>的时候未对这个变量重新赋值，所以导致</a:t>
            </a:r>
            <a:r>
              <a:rPr lang="en-US" altLang="zh-CN"/>
              <a:t>12514</a:t>
            </a:r>
            <a:r>
              <a:rPr lang="zh-CN" altLang="en-US"/>
              <a:t>任务用了</a:t>
            </a:r>
            <a:r>
              <a:rPr lang="en-US" altLang="zh-CN"/>
              <a:t>12512</a:t>
            </a:r>
            <a:r>
              <a:rPr lang="zh-CN" altLang="en-US"/>
              <a:t>任务的起点货位号来判断是否需要移库，后续就造成了现场异常。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908685"/>
            <a:ext cx="8964295" cy="13481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2493010"/>
            <a:ext cx="8935085" cy="14268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2755" y="131445"/>
            <a:ext cx="4622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2.</a:t>
            </a:r>
            <a:r>
              <a:rPr lang="zh-CN" altLang="en-US" sz="3600"/>
              <a:t>异常代码片段</a:t>
            </a:r>
            <a:endParaRPr lang="zh-CN" altLang="en-US" sz="36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" y="1124585"/>
            <a:ext cx="8912860" cy="50317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188595"/>
            <a:ext cx="37198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3.</a:t>
            </a:r>
            <a:r>
              <a:rPr lang="zh-CN" altLang="en-US" sz="3600"/>
              <a:t>异常代码片段</a:t>
            </a:r>
            <a:endParaRPr lang="zh-CN" altLang="en-US" sz="3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070" y="1052830"/>
            <a:ext cx="8763000" cy="49301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30200" y="150495"/>
            <a:ext cx="38817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4.</a:t>
            </a:r>
            <a:r>
              <a:rPr lang="zh-CN" altLang="en-US" sz="3600"/>
              <a:t>修改后代码片段</a:t>
            </a:r>
            <a:endParaRPr lang="zh-CN" altLang="en-US" sz="3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" y="876300"/>
            <a:ext cx="8732520" cy="5105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2NjMjQxNzc0MGYwOTBiY2VmMThkMTkyYmRlNWYzMD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WPS 演示</Application>
  <PresentationFormat/>
  <Paragraphs>10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Qin Chulong</cp:lastModifiedBy>
  <cp:revision>1</cp:revision>
  <dcterms:created xsi:type="dcterms:W3CDTF">2024-03-29T05:59:01Z</dcterms:created>
  <dcterms:modified xsi:type="dcterms:W3CDTF">2024-03-29T05:59:01Z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7B23661EC58441DA90B7DF892D16E0D9_12</vt:lpwstr>
  </property>
</Properties>
</file>