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6A936-6705-5791-50DA-263BD2B74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E021E95-F967-54EF-1E96-1A3D3EED9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84E28E-59DC-F14D-C29B-C89DE68CF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AA0CFE-FA38-477C-0D4E-A8FA30DD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C79112-2E39-668C-133D-D1BDA2B47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046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84EA3-1A62-2920-7A0C-2A3877F3E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23C3CC-05E1-9C9B-6601-17FB1CA39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F0073E-58D0-1344-A237-6E4416A36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4254B9-ACA7-44A3-ADA7-F5A52827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2F5746-27D4-B101-4D61-B1723E13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82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75C89-C9B4-4D05-FCA5-DFDE83EC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CD837C-083B-0DAC-997B-C963B3EEE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7A0D0B-85A5-3F8E-B162-150F03D8D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4A03B0-D4C2-D0B0-D7A1-964B58AF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BCCDC0-1CEF-340D-E61E-A7656DF96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89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95C6A5-EE11-F09B-7C86-C9E9FF49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151520-EE90-01DC-91E4-2E896FA81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584C91-DD66-ACD3-059B-F14AED407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563254-AFF8-9332-84EE-F57BC31C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EAE915-0110-F155-BE2A-B86D7111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2A26DC-97E3-5679-4729-75DA7715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088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F12DAA-1788-69F5-7324-63D4B388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534FC4-3195-B82A-F056-57DAE0518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F3ECB8-D069-9AEB-0897-2E9A9F1AF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9622A6C-88CB-8DC5-CFC5-9607030B7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AF2C43-D911-EF77-9F3E-C93CA923C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2EDC6C-B5DF-F67C-C7B7-7BAC65770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4593500-07EB-B3D8-09E9-E12599F0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A03EFC-2CD9-04A7-4E91-409D4E83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52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97AAB5-B978-7873-E358-C97B628A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49E13BA-A2E5-EA39-ECC2-F6BBD40A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C6DE586-F3A6-1B21-256B-BA94E0B78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58B008-1011-3D7E-4106-AA526DF1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0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C8DA9C5-5F08-B5B0-9568-8AC9721C8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3C9CA5-529A-4085-2913-3ED1EFA69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4C7C3-4AF9-1A3D-2D4C-EF43FFD7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35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171EC4-1CFD-3573-36C1-C39B4765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7AAFD0-3448-AD88-084D-21BF9962E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D8DEC66-5A42-F56A-A071-831873371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6A4598-4603-E666-8CAB-03D3126E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B840AF-BAA1-D22E-D10F-776DBA216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DF4D160-C08B-6CFA-532A-A7855AE8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899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3442F2-24D2-B763-440D-0CD4CF5A8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3B78EE0-EBB5-29EB-691F-C3852F240C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9C447A-10D9-C740-0954-8863CB381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690A9C-4472-51DF-7478-AD51DF87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F20D54-57D5-8666-5C0A-C192B0CE3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45D653-B3A3-E49E-8F72-41FB9BAD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8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44C6C2-E761-A0D8-6DE7-1ED77A06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C822A7-056A-C2F6-6062-EC9BFC5A10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107EDE-6CC9-03DC-3142-D26F46FE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834AC9-6F98-758A-F185-2131B56CC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DEC26C-81CA-343F-9274-63D003F5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09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7C9CD08-D314-8A25-D6F1-311916926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FAC6B5-87DE-CC62-04D7-505BE5AC7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2AED3F-00A5-832B-84D2-96E26AB8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8B2F04-A938-D454-5B3C-702DD8F85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119B1E-473F-3A8A-81AC-24246E51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23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B7B78F2-AC9D-61A4-DBE9-0E8878A3C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8735C6-DFA5-50D0-DE39-006750A6A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415243-DD4B-359F-9CD0-8D40425CA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865EA-0E08-440F-AF76-A07337574D47}" type="datetimeFigureOut">
              <a:rPr lang="zh-CN" altLang="en-US" smtClean="0"/>
              <a:t>2026/4/22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136314-2AAC-7054-F2D4-D81E5557C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6E7B66-D969-A625-0596-0C3491859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A8413-AF17-4208-82CA-0E89DAA91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69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32E8CD5-4833-BF56-15BB-14822468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229" y="3250671"/>
            <a:ext cx="6238875" cy="8477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A6CE7BF-1BEA-FABB-7396-2D7B5B2A6938}"/>
              </a:ext>
            </a:extLst>
          </p:cNvPr>
          <p:cNvSpPr txBox="1"/>
          <p:nvPr/>
        </p:nvSpPr>
        <p:spPr>
          <a:xfrm>
            <a:off x="524934" y="914399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新线</a:t>
            </a:r>
            <a:r>
              <a:rPr lang="en-US" altLang="zh-CN" dirty="0"/>
              <a:t>RF010</a:t>
            </a:r>
            <a:r>
              <a:rPr lang="zh-CN" altLang="en-US" dirty="0"/>
              <a:t>工位两种类型零件</a:t>
            </a:r>
          </a:p>
        </p:txBody>
      </p:sp>
    </p:spTree>
    <p:extLst>
      <p:ext uri="{BB962C8B-B14F-4D97-AF65-F5344CB8AC3E}">
        <p14:creationId xmlns:p14="http://schemas.microsoft.com/office/powerpoint/2010/main" val="231252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227CEE8E-1CF8-42C0-7D92-7B0855AD8F1E}"/>
              </a:ext>
            </a:extLst>
          </p:cNvPr>
          <p:cNvSpPr txBox="1"/>
          <p:nvPr/>
        </p:nvSpPr>
        <p:spPr>
          <a:xfrm>
            <a:off x="524934" y="914399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老线</a:t>
            </a:r>
            <a:r>
              <a:rPr lang="en-US" altLang="zh-CN" dirty="0"/>
              <a:t>RF010</a:t>
            </a:r>
            <a:r>
              <a:rPr lang="zh-CN" altLang="en-US" dirty="0"/>
              <a:t>工位一种类型零件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7EE63D3-35BA-3820-DFD4-AD3AD1313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70" y="2390775"/>
            <a:ext cx="45815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8ABA79F-9D0C-B770-F555-CF63B1074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45" y="2617259"/>
            <a:ext cx="7115175" cy="10477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3671648-2D2E-D7EB-0E0C-22213550B0EE}"/>
              </a:ext>
            </a:extLst>
          </p:cNvPr>
          <p:cNvSpPr txBox="1"/>
          <p:nvPr/>
        </p:nvSpPr>
        <p:spPr>
          <a:xfrm>
            <a:off x="524934" y="914399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老线</a:t>
            </a:r>
            <a:r>
              <a:rPr lang="en-US" altLang="zh-CN" dirty="0"/>
              <a:t>UB1 010</a:t>
            </a:r>
            <a:r>
              <a:rPr lang="zh-CN" altLang="en-US" dirty="0"/>
              <a:t>工位两种类型零件</a:t>
            </a:r>
          </a:p>
        </p:txBody>
      </p:sp>
    </p:spTree>
    <p:extLst>
      <p:ext uri="{BB962C8B-B14F-4D97-AF65-F5344CB8AC3E}">
        <p14:creationId xmlns:p14="http://schemas.microsoft.com/office/powerpoint/2010/main" val="3243903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</Words>
  <Application>Microsoft Office PowerPoint</Application>
  <PresentationFormat>宽屏</PresentationFormat>
  <Paragraphs>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Zhang, Yosef</dc:creator>
  <cp:lastModifiedBy>Zhang, Yosef</cp:lastModifiedBy>
  <cp:revision>1</cp:revision>
  <dcterms:created xsi:type="dcterms:W3CDTF">2026-04-22T07:55:59Z</dcterms:created>
  <dcterms:modified xsi:type="dcterms:W3CDTF">2026-04-22T08:03:13Z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17b8430-11b4-47ed-b1b2-7ef5cdca0b43_Enabled">
    <vt:lpwstr>true</vt:lpwstr>
  </property>
  <property fmtid="{D5CDD505-2E9C-101B-9397-08002B2CF9AE}" pid="3" name="MSIP_Label_717b8430-11b4-47ed-b1b2-7ef5cdca0b43_SetDate">
    <vt:lpwstr>2026-04-22T07:56:06Z</vt:lpwstr>
  </property>
  <property fmtid="{D5CDD505-2E9C-101B-9397-08002B2CF9AE}" pid="4" name="MSIP_Label_717b8430-11b4-47ed-b1b2-7ef5cdca0b43_Method">
    <vt:lpwstr>Privileged</vt:lpwstr>
  </property>
  <property fmtid="{D5CDD505-2E9C-101B-9397-08002B2CF9AE}" pid="5" name="MSIP_Label_717b8430-11b4-47ed-b1b2-7ef5cdca0b43_Name">
    <vt:lpwstr>Public_</vt:lpwstr>
  </property>
  <property fmtid="{D5CDD505-2E9C-101B-9397-08002B2CF9AE}" pid="6" name="MSIP_Label_717b8430-11b4-47ed-b1b2-7ef5cdca0b43_SiteId">
    <vt:lpwstr>5a5c4bcf-d285-44af-8f19-ca72d454f6f7</vt:lpwstr>
  </property>
  <property fmtid="{D5CDD505-2E9C-101B-9397-08002B2CF9AE}" pid="7" name="MSIP_Label_717b8430-11b4-47ed-b1b2-7ef5cdca0b43_ActionId">
    <vt:lpwstr>0731d427-255a-4cd3-8655-00e26aa9b9aa</vt:lpwstr>
  </property>
  <property fmtid="{D5CDD505-2E9C-101B-9397-08002B2CF9AE}" pid="8" name="MSIP_Label_717b8430-11b4-47ed-b1b2-7ef5cdca0b43_ContentBits">
    <vt:lpwstr>0</vt:lpwstr>
  </property>
  <property fmtid="{D5CDD505-2E9C-101B-9397-08002B2CF9AE}" pid="9" name="MSIP_Label_717b8430-11b4-47ed-b1b2-7ef5cdca0b43_Tag">
    <vt:lpwstr>10, 0, 1, 1</vt:lpwstr>
  </property>
</Properties>
</file>