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61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2" y="59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03999-9B2E-4FD8-92CB-5134A979DB9C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6CA7F-7C89-4006-BEB0-B2E3FC4211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34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6CA7F-7C89-4006-BEB0-B2E3FC42112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735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7264E0-403D-9522-60A2-2ED7F32F7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45EB9A2-3D46-C6D0-52C1-7398D03670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C0E49D-53A7-0C91-7A60-2AF1C8BE7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97A1045-AD08-5D5B-18BB-2341D310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48D2AD-66A7-751A-C34C-C04E35EC8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6362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B7C884-DF4C-3CF7-74CC-B45362617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25CC5E-27C1-6E3C-C02A-25658FD26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1C30BE-BF6E-BA13-02D5-9DD305E85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191326-32F8-547C-E401-E50A4C35A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B2097D-F3B8-7BFB-B6AB-2ED8DC91E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3381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F33606-5A1F-B853-107B-B6CB502BD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1D6349E-213C-7BE9-BE5E-B61618DF9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0AE9832-9CAC-66F7-F73D-14E8687AB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802AA36-B745-7D03-1FD5-63375050C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6A814A4-8236-BAD8-8E6E-B397560F1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2857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C54986-6485-56BC-F3C7-9160F8320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D8537A-F529-1419-F634-31F90B512F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6535ACE-F862-4D9F-5B5A-FF81753E98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55D3FBF-1E5A-7000-47D0-5A5BBD3E3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BBBA30-A9A1-A6A1-D23A-3EA701483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B9F0F44-3A47-3A6E-591E-1959E1BC7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5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1B8A01-992A-4A84-315A-BD6885D8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ACD5E68-ADBE-3350-31DF-7434BF5CF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8C88B89-5940-9069-3F6B-FA396A1302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62B712E-EC17-8E9C-57FC-B4AD96950D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B4D0F91-1B4F-A7DE-C952-EA9F9383A7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9F7EC61-AE64-EAE2-E061-75CACE4E7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B7ACE5B-EB8A-B72C-9EC3-2B9525BFB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6CD2E22-D7FD-498E-4979-D58A5195C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382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7582D2-D049-585A-1407-BF317B6AE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DC611A9-238E-BA8C-9AC3-40939F353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C27939F-3EBB-DF1D-83E2-F1309116C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68760B5-9274-0432-A866-D3B34158D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328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CBE6C71-BF47-8393-BDAF-B4040B22F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1FF3481-131B-8C7A-DFB2-99FC53FA9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A2104D-6988-6B23-08AC-7387F08F1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695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DC17BB-68B4-79F0-8A12-6CF92E9E9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0E4912B-E74C-5CB0-9935-52F760E54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5915DDB-BD7C-79C7-9D5D-D6A4B34EF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BF81E15-535D-C3C7-90C1-1D86029CE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DD9D0BD-2383-3205-4FBE-AF3994FE8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2875416-D2A4-87B9-6EF2-18BA6CFFE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9799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CA22DD-BFCD-D353-7BDD-FFA5EBF51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FEDE723-41D4-77F6-8755-72064927E0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60CC8C7-C6A6-813F-AC64-38EA45CCF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36992F-8320-D0AF-7E64-78A51D6C5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1F5C0BF-7F7D-1FFA-0639-18D611955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2C59A87-8DA8-A762-EA30-BD0FDD30F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851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9E9D4F-5552-8AEC-6DA3-E36ACF0CE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1064721-B57F-0B08-860A-F5C77E1D5B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3F64F8-281F-BAB3-9001-0DB41B0A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6333A6D-14E6-F47D-29B1-C9B03BC93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888E381-1E51-B392-E445-BE386FCED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802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D7FA878-F0DD-3716-8003-58FAC37754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81B2AEF-20C7-0983-08FE-40E41396C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E3AF075-3A4B-A4B4-B405-DE7B150A0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1F7E0E1-B5B0-1932-7845-4A66B602E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3ACF752-37CC-A776-5DA4-96C2618CE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430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557E8B0-F809-2BF7-7FDE-B18FFB714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8BA886D-2339-D9B7-3D2F-D05B42D8A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FC9F7B-E888-B17E-A2AC-C70591DA02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1C58B-8689-4663-8472-6B32201A34AD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B670462-2B35-54F5-758E-9DF238C578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2736EDD-86C1-F8A1-ABF3-9D8A9FAC8B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896C6-4798-47D3-9641-27BBD68F27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182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8B578322-BD4F-538B-3BDE-221C6B1614BA}"/>
              </a:ext>
            </a:extLst>
          </p:cNvPr>
          <p:cNvSpPr/>
          <p:nvPr/>
        </p:nvSpPr>
        <p:spPr>
          <a:xfrm>
            <a:off x="1398710" y="1792769"/>
            <a:ext cx="9743467" cy="3765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F1829C9-16C5-ADBD-33A1-28E98A679082}"/>
              </a:ext>
            </a:extLst>
          </p:cNvPr>
          <p:cNvSpPr/>
          <p:nvPr/>
        </p:nvSpPr>
        <p:spPr>
          <a:xfrm>
            <a:off x="4168849" y="1800374"/>
            <a:ext cx="1219200" cy="37652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托盘状态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4DADB17-B415-F168-ECB4-9985BC5E1DAA}"/>
              </a:ext>
            </a:extLst>
          </p:cNvPr>
          <p:cNvSpPr txBox="1"/>
          <p:nvPr/>
        </p:nvSpPr>
        <p:spPr>
          <a:xfrm>
            <a:off x="4092581" y="2231203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长度</a:t>
            </a:r>
            <a:r>
              <a:rPr lang="en-US" altLang="zh-CN" dirty="0"/>
              <a:t>1</a:t>
            </a:r>
            <a:r>
              <a:rPr lang="zh-CN" altLang="en-US" dirty="0"/>
              <a:t>（</a:t>
            </a:r>
            <a:r>
              <a:rPr lang="en-US" altLang="zh-CN" dirty="0"/>
              <a:t>INT</a:t>
            </a:r>
            <a:r>
              <a:rPr lang="zh-CN" altLang="en-US" dirty="0"/>
              <a:t>）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5A0BD6B-BF83-C93D-D83F-37E51D8CB0F2}"/>
              </a:ext>
            </a:extLst>
          </p:cNvPr>
          <p:cNvSpPr/>
          <p:nvPr/>
        </p:nvSpPr>
        <p:spPr>
          <a:xfrm>
            <a:off x="5390376" y="1795300"/>
            <a:ext cx="4110232" cy="37652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批号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61256CD-E8CD-50CB-97DE-2180651A3710}"/>
              </a:ext>
            </a:extLst>
          </p:cNvPr>
          <p:cNvSpPr txBox="1"/>
          <p:nvPr/>
        </p:nvSpPr>
        <p:spPr>
          <a:xfrm>
            <a:off x="6675485" y="2101551"/>
            <a:ext cx="1861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长度</a:t>
            </a:r>
            <a:r>
              <a:rPr lang="en-US" altLang="zh-CN" dirty="0"/>
              <a:t>8(INT)</a:t>
            </a:r>
          </a:p>
          <a:p>
            <a:r>
              <a:rPr lang="zh-CN" altLang="en-US" dirty="0"/>
              <a:t>类型（</a:t>
            </a:r>
            <a:r>
              <a:rPr lang="en-US" altLang="zh-CN" dirty="0"/>
              <a:t>STRING</a:t>
            </a:r>
            <a:r>
              <a:rPr lang="zh-CN" altLang="en-US" dirty="0"/>
              <a:t>）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84A49D9-AF96-FCB2-80E4-66AD5807EF20}"/>
              </a:ext>
            </a:extLst>
          </p:cNvPr>
          <p:cNvSpPr/>
          <p:nvPr/>
        </p:nvSpPr>
        <p:spPr>
          <a:xfrm>
            <a:off x="9500608" y="1795300"/>
            <a:ext cx="1641569" cy="37652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托盘条码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9905395-504A-3C09-8991-96C2A1504479}"/>
              </a:ext>
            </a:extLst>
          </p:cNvPr>
          <p:cNvSpPr txBox="1"/>
          <p:nvPr/>
        </p:nvSpPr>
        <p:spPr>
          <a:xfrm>
            <a:off x="9532412" y="2148010"/>
            <a:ext cx="1861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长度</a:t>
            </a:r>
            <a:r>
              <a:rPr lang="en-US" altLang="zh-CN" dirty="0"/>
              <a:t>6(INT)</a:t>
            </a:r>
          </a:p>
          <a:p>
            <a:r>
              <a:rPr lang="zh-CN" altLang="en-US" dirty="0"/>
              <a:t>类型（</a:t>
            </a:r>
            <a:r>
              <a:rPr lang="en-US" altLang="zh-CN" dirty="0"/>
              <a:t>STRING</a:t>
            </a:r>
            <a:r>
              <a:rPr lang="zh-CN" altLang="en-US" dirty="0"/>
              <a:t>）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95EDE05-B4ED-BB51-F4CB-70D234A23747}"/>
              </a:ext>
            </a:extLst>
          </p:cNvPr>
          <p:cNvSpPr txBox="1"/>
          <p:nvPr/>
        </p:nvSpPr>
        <p:spPr>
          <a:xfrm>
            <a:off x="4459819" y="26824"/>
            <a:ext cx="136945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1: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放空托盘；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2: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取空托盘；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3: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放空盒；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4: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取满盒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；放满盒</a:t>
            </a:r>
            <a:endParaRPr lang="en-US" altLang="zh-CN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dirty="0"/>
              <a:t>6</a:t>
            </a:r>
            <a:r>
              <a:rPr lang="zh-CN" altLang="en-US" dirty="0"/>
              <a:t>；取空盒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9E6E9DB-BC35-F53B-9182-0F12F9B557A5}"/>
              </a:ext>
            </a:extLst>
          </p:cNvPr>
          <p:cNvSpPr txBox="1"/>
          <p:nvPr/>
        </p:nvSpPr>
        <p:spPr>
          <a:xfrm>
            <a:off x="1105784" y="-70017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PLC-WCS</a:t>
            </a:r>
            <a:endParaRPr lang="zh-CN" altLang="en-US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5EF55014-4C56-CC22-A862-5CD9DFC04657}"/>
              </a:ext>
            </a:extLst>
          </p:cNvPr>
          <p:cNvSpPr/>
          <p:nvPr/>
        </p:nvSpPr>
        <p:spPr>
          <a:xfrm>
            <a:off x="2645774" y="1803772"/>
            <a:ext cx="1576072" cy="37652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AGV</a:t>
            </a:r>
            <a:r>
              <a:rPr lang="zh-CN" altLang="en-US" dirty="0"/>
              <a:t>交互状态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9EF63C6C-2F38-FF36-0019-44CC4142CB6A}"/>
              </a:ext>
            </a:extLst>
          </p:cNvPr>
          <p:cNvSpPr txBox="1"/>
          <p:nvPr/>
        </p:nvSpPr>
        <p:spPr>
          <a:xfrm>
            <a:off x="2353335" y="189516"/>
            <a:ext cx="222330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zh-CN" altLang="en-US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机台允许进入作业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2:</a:t>
            </a:r>
            <a:r>
              <a:rPr lang="zh-CN" altLang="en-US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机台允许离开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3:</a:t>
            </a:r>
            <a:r>
              <a:rPr lang="zh-CN" altLang="en-US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机台异常</a:t>
            </a:r>
            <a:endParaRPr lang="zh-CN" altLang="en-US" dirty="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3FCDBD4E-FC87-9BD4-FC83-4CEDF52BF6B2}"/>
              </a:ext>
            </a:extLst>
          </p:cNvPr>
          <p:cNvSpPr txBox="1"/>
          <p:nvPr/>
        </p:nvSpPr>
        <p:spPr>
          <a:xfrm>
            <a:off x="2486096" y="3654853"/>
            <a:ext cx="22233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1: AGV</a:t>
            </a:r>
            <a:r>
              <a:rPr lang="zh-CN" altLang="en-US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申请进入作业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2:AGV</a:t>
            </a:r>
            <a:r>
              <a:rPr lang="zh-CN" altLang="en-US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申请离开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en-US" altLang="zh-CN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AGV</a:t>
            </a:r>
            <a:r>
              <a:rPr lang="zh-CN" altLang="en-US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已离开</a:t>
            </a:r>
            <a:endParaRPr lang="en-US" altLang="zh-CN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4 AGV</a:t>
            </a:r>
            <a:r>
              <a:rPr lang="zh-CN" altLang="en-US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异常：</a:t>
            </a:r>
            <a:endParaRPr lang="zh-CN" altLang="en-US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97E8E5AC-E1FD-EF3C-8976-E57FE7733DCB}"/>
              </a:ext>
            </a:extLst>
          </p:cNvPr>
          <p:cNvSpPr txBox="1"/>
          <p:nvPr/>
        </p:nvSpPr>
        <p:spPr>
          <a:xfrm>
            <a:off x="1281041" y="3457338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WCS-PLC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A718643-0827-BA1E-708B-FF9D9DF3A731}"/>
              </a:ext>
            </a:extLst>
          </p:cNvPr>
          <p:cNvSpPr txBox="1"/>
          <p:nvPr/>
        </p:nvSpPr>
        <p:spPr>
          <a:xfrm>
            <a:off x="1105784" y="1144097"/>
            <a:ext cx="19175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；请求</a:t>
            </a:r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AGV</a:t>
            </a:r>
          </a:p>
          <a:p>
            <a:pPr algn="ctr"/>
            <a:r>
              <a:rPr lang="en-US" altLang="zh-CN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r>
              <a:rPr lang="zh-CN" altLang="en-US" sz="1800" dirty="0"/>
              <a:t>等待任务完成</a:t>
            </a:r>
          </a:p>
          <a:p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A39E519-EDEB-A2B8-8D06-92B783749A51}"/>
              </a:ext>
            </a:extLst>
          </p:cNvPr>
          <p:cNvSpPr/>
          <p:nvPr/>
        </p:nvSpPr>
        <p:spPr>
          <a:xfrm>
            <a:off x="1366906" y="1790428"/>
            <a:ext cx="1284769" cy="3864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任务状态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88925C4-48C1-F0B5-0116-FF22C2535E93}"/>
              </a:ext>
            </a:extLst>
          </p:cNvPr>
          <p:cNvSpPr txBox="1"/>
          <p:nvPr/>
        </p:nvSpPr>
        <p:spPr>
          <a:xfrm>
            <a:off x="1101586" y="4797419"/>
            <a:ext cx="16866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；任务已下发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；任务已完成</a:t>
            </a:r>
            <a:endParaRPr lang="en-US" altLang="zh-CN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771AED3-6611-5416-DA2A-A571D8D2CD6E}"/>
              </a:ext>
            </a:extLst>
          </p:cNvPr>
          <p:cNvSpPr txBox="1"/>
          <p:nvPr/>
        </p:nvSpPr>
        <p:spPr>
          <a:xfrm>
            <a:off x="2732334" y="2240051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长度</a:t>
            </a:r>
            <a:r>
              <a:rPr lang="en-US" altLang="zh-CN" dirty="0"/>
              <a:t>1</a:t>
            </a:r>
            <a:r>
              <a:rPr lang="zh-CN" altLang="en-US" dirty="0"/>
              <a:t>（</a:t>
            </a:r>
            <a:r>
              <a:rPr lang="en-US" altLang="zh-CN" dirty="0"/>
              <a:t>INT</a:t>
            </a:r>
            <a:r>
              <a:rPr lang="zh-CN" altLang="en-US" dirty="0"/>
              <a:t>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A648112-F22D-4583-D928-9CB3FA1759CC}"/>
              </a:ext>
            </a:extLst>
          </p:cNvPr>
          <p:cNvSpPr txBox="1"/>
          <p:nvPr/>
        </p:nvSpPr>
        <p:spPr>
          <a:xfrm>
            <a:off x="1276504" y="2242169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长度</a:t>
            </a:r>
            <a:r>
              <a:rPr lang="en-US" altLang="zh-CN" dirty="0"/>
              <a:t>1</a:t>
            </a:r>
            <a:r>
              <a:rPr lang="zh-CN" altLang="en-US" dirty="0"/>
              <a:t>（</a:t>
            </a:r>
            <a:r>
              <a:rPr lang="en-US" altLang="zh-CN" dirty="0"/>
              <a:t>INT</a:t>
            </a:r>
            <a:r>
              <a:rPr lang="zh-CN" altLang="en-US" dirty="0"/>
              <a:t>）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A31F33A-B7BC-059F-DCE1-0294B18FAA7A}"/>
              </a:ext>
            </a:extLst>
          </p:cNvPr>
          <p:cNvSpPr/>
          <p:nvPr/>
        </p:nvSpPr>
        <p:spPr>
          <a:xfrm>
            <a:off x="1566492" y="5420159"/>
            <a:ext cx="9743467" cy="3765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7182E8A-1AF0-DABD-16EC-5C7F077040B2}"/>
              </a:ext>
            </a:extLst>
          </p:cNvPr>
          <p:cNvSpPr/>
          <p:nvPr/>
        </p:nvSpPr>
        <p:spPr>
          <a:xfrm>
            <a:off x="4336631" y="5427764"/>
            <a:ext cx="1219200" cy="37652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托盘状态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92B545D-B9F5-D6B7-E510-392C7854A719}"/>
              </a:ext>
            </a:extLst>
          </p:cNvPr>
          <p:cNvSpPr txBox="1"/>
          <p:nvPr/>
        </p:nvSpPr>
        <p:spPr>
          <a:xfrm>
            <a:off x="4260363" y="5858593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长度</a:t>
            </a:r>
            <a:r>
              <a:rPr lang="en-US" altLang="zh-CN" dirty="0"/>
              <a:t>1</a:t>
            </a:r>
            <a:r>
              <a:rPr lang="zh-CN" altLang="en-US" dirty="0"/>
              <a:t>（</a:t>
            </a:r>
            <a:r>
              <a:rPr lang="en-US" altLang="zh-CN" dirty="0"/>
              <a:t>INT</a:t>
            </a:r>
            <a:r>
              <a:rPr lang="zh-CN" altLang="en-US" dirty="0"/>
              <a:t>）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60A5B10-BD97-CEE1-EF4C-B707D68A6130}"/>
              </a:ext>
            </a:extLst>
          </p:cNvPr>
          <p:cNvSpPr/>
          <p:nvPr/>
        </p:nvSpPr>
        <p:spPr>
          <a:xfrm>
            <a:off x="5558158" y="5422690"/>
            <a:ext cx="4110232" cy="37652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批号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DADB426-4A97-D343-4DCE-85AA674F94C6}"/>
              </a:ext>
            </a:extLst>
          </p:cNvPr>
          <p:cNvSpPr txBox="1"/>
          <p:nvPr/>
        </p:nvSpPr>
        <p:spPr>
          <a:xfrm>
            <a:off x="6843267" y="5728941"/>
            <a:ext cx="1861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长度</a:t>
            </a:r>
            <a:r>
              <a:rPr lang="en-US" altLang="zh-CN" dirty="0"/>
              <a:t>8(INT)</a:t>
            </a:r>
          </a:p>
          <a:p>
            <a:r>
              <a:rPr lang="zh-CN" altLang="en-US" dirty="0"/>
              <a:t>类型（</a:t>
            </a:r>
            <a:r>
              <a:rPr lang="en-US" altLang="zh-CN" dirty="0"/>
              <a:t>STRING</a:t>
            </a:r>
            <a:r>
              <a:rPr lang="zh-CN" altLang="en-US" dirty="0"/>
              <a:t>）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3B5AA32-A2E9-3F38-C6A1-88D751E42A63}"/>
              </a:ext>
            </a:extLst>
          </p:cNvPr>
          <p:cNvSpPr/>
          <p:nvPr/>
        </p:nvSpPr>
        <p:spPr>
          <a:xfrm>
            <a:off x="9668390" y="5422690"/>
            <a:ext cx="1641569" cy="37652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托盘条码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321FE78-B897-1F71-EFC1-E5BFDA7A2B31}"/>
              </a:ext>
            </a:extLst>
          </p:cNvPr>
          <p:cNvSpPr txBox="1"/>
          <p:nvPr/>
        </p:nvSpPr>
        <p:spPr>
          <a:xfrm>
            <a:off x="9700194" y="5775400"/>
            <a:ext cx="1861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长度</a:t>
            </a:r>
            <a:r>
              <a:rPr lang="en-US" altLang="zh-CN" dirty="0"/>
              <a:t>6(INT)</a:t>
            </a:r>
          </a:p>
          <a:p>
            <a:r>
              <a:rPr lang="zh-CN" altLang="en-US" dirty="0"/>
              <a:t>类型（</a:t>
            </a:r>
            <a:r>
              <a:rPr lang="en-US" altLang="zh-CN" dirty="0"/>
              <a:t>STRING</a:t>
            </a:r>
            <a:r>
              <a:rPr lang="zh-CN" altLang="en-US" dirty="0"/>
              <a:t>）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3D20E0A-6EA4-FDEC-923B-1B624F57A45F}"/>
              </a:ext>
            </a:extLst>
          </p:cNvPr>
          <p:cNvSpPr/>
          <p:nvPr/>
        </p:nvSpPr>
        <p:spPr>
          <a:xfrm>
            <a:off x="2813556" y="5431162"/>
            <a:ext cx="1576072" cy="37652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AGV</a:t>
            </a:r>
            <a:r>
              <a:rPr lang="zh-CN" altLang="en-US" dirty="0"/>
              <a:t>交互状态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30858EC-C4D8-DEFD-EAED-1722429CD46F}"/>
              </a:ext>
            </a:extLst>
          </p:cNvPr>
          <p:cNvSpPr/>
          <p:nvPr/>
        </p:nvSpPr>
        <p:spPr>
          <a:xfrm>
            <a:off x="1534688" y="5417818"/>
            <a:ext cx="1284769" cy="3864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任务状态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74A0DD33-3396-5D71-4389-B114B50281E8}"/>
              </a:ext>
            </a:extLst>
          </p:cNvPr>
          <p:cNvSpPr txBox="1"/>
          <p:nvPr/>
        </p:nvSpPr>
        <p:spPr>
          <a:xfrm>
            <a:off x="2900116" y="5867441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长度</a:t>
            </a:r>
            <a:r>
              <a:rPr lang="en-US" altLang="zh-CN" dirty="0"/>
              <a:t>1</a:t>
            </a:r>
            <a:r>
              <a:rPr lang="zh-CN" altLang="en-US" dirty="0"/>
              <a:t>（</a:t>
            </a:r>
            <a:r>
              <a:rPr lang="en-US" altLang="zh-CN" dirty="0"/>
              <a:t>INT</a:t>
            </a:r>
            <a:r>
              <a:rPr lang="zh-CN" altLang="en-US" dirty="0"/>
              <a:t>）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B3D4E40-6319-DBCF-5A6C-8799393697CC}"/>
              </a:ext>
            </a:extLst>
          </p:cNvPr>
          <p:cNvSpPr txBox="1"/>
          <p:nvPr/>
        </p:nvSpPr>
        <p:spPr>
          <a:xfrm>
            <a:off x="1444286" y="5869559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长度</a:t>
            </a:r>
            <a:r>
              <a:rPr lang="en-US" altLang="zh-CN" dirty="0"/>
              <a:t>1</a:t>
            </a:r>
            <a:r>
              <a:rPr lang="zh-CN" altLang="en-US" dirty="0"/>
              <a:t>（</a:t>
            </a:r>
            <a:r>
              <a:rPr lang="en-US" altLang="zh-CN" dirty="0"/>
              <a:t>INT</a:t>
            </a:r>
            <a:r>
              <a:rPr lang="zh-CN" altLang="en-US" dirty="0"/>
              <a:t>）</a:t>
            </a: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923226E6-029E-1F68-7068-B7A628A40A93}"/>
              </a:ext>
            </a:extLst>
          </p:cNvPr>
          <p:cNvSpPr/>
          <p:nvPr/>
        </p:nvSpPr>
        <p:spPr>
          <a:xfrm>
            <a:off x="4393044" y="852449"/>
            <a:ext cx="1430466" cy="3197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20E2C451-5CAA-5CF4-C216-8D7F6B3F6DC5}"/>
              </a:ext>
            </a:extLst>
          </p:cNvPr>
          <p:cNvSpPr txBox="1"/>
          <p:nvPr/>
        </p:nvSpPr>
        <p:spPr>
          <a:xfrm>
            <a:off x="5805214" y="832986"/>
            <a:ext cx="6417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托盘状态 目前只需完成取满盒即可，其他功能可以选择保留。</a:t>
            </a: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B083B6E2-8271-852E-13AA-92F335B0AADB}"/>
              </a:ext>
            </a:extLst>
          </p:cNvPr>
          <p:cNvSpPr/>
          <p:nvPr/>
        </p:nvSpPr>
        <p:spPr>
          <a:xfrm>
            <a:off x="4414917" y="5456134"/>
            <a:ext cx="6895041" cy="3197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EB8870FA-4A0E-5A71-9FCD-DCB966EA41D7}"/>
              </a:ext>
            </a:extLst>
          </p:cNvPr>
          <p:cNvSpPr txBox="1"/>
          <p:nvPr/>
        </p:nvSpPr>
        <p:spPr>
          <a:xfrm>
            <a:off x="6140240" y="4987650"/>
            <a:ext cx="2278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以下下内容无需发送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35F5914-B673-D605-FFB8-E4C56F4D97CC}"/>
              </a:ext>
            </a:extLst>
          </p:cNvPr>
          <p:cNvSpPr txBox="1"/>
          <p:nvPr/>
        </p:nvSpPr>
        <p:spPr>
          <a:xfrm>
            <a:off x="48886" y="271526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读取地址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33CFC08-2B0D-2EF4-6EC5-A09D2171D86D}"/>
              </a:ext>
            </a:extLst>
          </p:cNvPr>
          <p:cNvSpPr txBox="1"/>
          <p:nvPr/>
        </p:nvSpPr>
        <p:spPr>
          <a:xfrm>
            <a:off x="48886" y="639364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写入地址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114CC1A-FED0-C207-5991-AE0F0FADF824}"/>
              </a:ext>
            </a:extLst>
          </p:cNvPr>
          <p:cNvSpPr txBox="1"/>
          <p:nvPr/>
        </p:nvSpPr>
        <p:spPr>
          <a:xfrm>
            <a:off x="1598404" y="268352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R0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5F46A3F-0765-668B-763F-C3FE3B033653}"/>
              </a:ext>
            </a:extLst>
          </p:cNvPr>
          <p:cNvSpPr txBox="1"/>
          <p:nvPr/>
        </p:nvSpPr>
        <p:spPr>
          <a:xfrm>
            <a:off x="3098186" y="268352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R1</a:t>
            </a:r>
            <a:endParaRPr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1B8F1E62-2E2F-0A2D-01A5-1792ABE4082C}"/>
              </a:ext>
            </a:extLst>
          </p:cNvPr>
          <p:cNvSpPr txBox="1"/>
          <p:nvPr/>
        </p:nvSpPr>
        <p:spPr>
          <a:xfrm>
            <a:off x="4629712" y="2715269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R2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4C55E86-AE7E-E542-4216-68A82724F82F}"/>
              </a:ext>
            </a:extLst>
          </p:cNvPr>
          <p:cNvSpPr txBox="1"/>
          <p:nvPr/>
        </p:nvSpPr>
        <p:spPr>
          <a:xfrm>
            <a:off x="7189733" y="2688321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R3-R10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CF360AD-278F-3621-4A65-D11D42B3D5A6}"/>
              </a:ext>
            </a:extLst>
          </p:cNvPr>
          <p:cNvSpPr txBox="1"/>
          <p:nvPr/>
        </p:nvSpPr>
        <p:spPr>
          <a:xfrm>
            <a:off x="10005587" y="2688321"/>
            <a:ext cx="10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R11-R16</a:t>
            </a:r>
            <a:endParaRPr lang="zh-CN" altLang="en-US" dirty="0"/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3832D0C0-C6B0-C6C5-FAD2-8C42175B01C3}"/>
              </a:ext>
            </a:extLst>
          </p:cNvPr>
          <p:cNvSpPr/>
          <p:nvPr/>
        </p:nvSpPr>
        <p:spPr>
          <a:xfrm>
            <a:off x="84597" y="2662624"/>
            <a:ext cx="11168112" cy="47462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62DB736-7C32-CD8D-723D-58620B63E63F}"/>
              </a:ext>
            </a:extLst>
          </p:cNvPr>
          <p:cNvSpPr txBox="1"/>
          <p:nvPr/>
        </p:nvSpPr>
        <p:spPr>
          <a:xfrm>
            <a:off x="1603179" y="6361892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R100</a:t>
            </a:r>
            <a:endParaRPr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181DABD8-CC3E-D873-535E-44122AE752A5}"/>
              </a:ext>
            </a:extLst>
          </p:cNvPr>
          <p:cNvSpPr txBox="1"/>
          <p:nvPr/>
        </p:nvSpPr>
        <p:spPr>
          <a:xfrm>
            <a:off x="3102961" y="6361892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R101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D90846D-00E1-EB84-436F-C6AFFA000378}"/>
              </a:ext>
            </a:extLst>
          </p:cNvPr>
          <p:cNvSpPr txBox="1"/>
          <p:nvPr/>
        </p:nvSpPr>
        <p:spPr>
          <a:xfrm>
            <a:off x="4634487" y="6393641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R102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2068DF7A-9CB1-92A5-4286-2655A354E9E5}"/>
              </a:ext>
            </a:extLst>
          </p:cNvPr>
          <p:cNvSpPr txBox="1"/>
          <p:nvPr/>
        </p:nvSpPr>
        <p:spPr>
          <a:xfrm>
            <a:off x="6903262" y="6383026"/>
            <a:ext cx="129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R103-R110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9784D658-6E19-C4A3-3F0A-2F3B300D6349}"/>
              </a:ext>
            </a:extLst>
          </p:cNvPr>
          <p:cNvSpPr txBox="1"/>
          <p:nvPr/>
        </p:nvSpPr>
        <p:spPr>
          <a:xfrm>
            <a:off x="9883759" y="6393641"/>
            <a:ext cx="129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R111-R116</a:t>
            </a:r>
            <a:endParaRPr lang="zh-CN" altLang="en-US" dirty="0"/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B9321E32-6B6B-3516-6AB6-8E9010C066F2}"/>
              </a:ext>
            </a:extLst>
          </p:cNvPr>
          <p:cNvSpPr/>
          <p:nvPr/>
        </p:nvSpPr>
        <p:spPr>
          <a:xfrm>
            <a:off x="89372" y="6340996"/>
            <a:ext cx="11168112" cy="47462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85158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DB73002A-5956-7DCE-B60B-CD55074FA005}"/>
              </a:ext>
            </a:extLst>
          </p:cNvPr>
          <p:cNvSpPr/>
          <p:nvPr/>
        </p:nvSpPr>
        <p:spPr>
          <a:xfrm>
            <a:off x="318148" y="719324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请求</a:t>
            </a:r>
            <a:r>
              <a:rPr lang="en-US" altLang="zh-CN" sz="1200" dirty="0"/>
              <a:t>AGV</a:t>
            </a:r>
            <a:endParaRPr lang="zh-CN" altLang="en-US" sz="12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9B6DE0E-B5F7-E0B3-C6C1-4DE09A39F61F}"/>
              </a:ext>
            </a:extLst>
          </p:cNvPr>
          <p:cNvSpPr txBox="1"/>
          <p:nvPr/>
        </p:nvSpPr>
        <p:spPr>
          <a:xfrm>
            <a:off x="6096000" y="116864"/>
            <a:ext cx="1484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机台设备</a:t>
            </a:r>
            <a:r>
              <a:rPr lang="en-US" altLang="zh-CN" dirty="0"/>
              <a:t>PLC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53292F8-860E-FE61-0695-3C9335F26D7B}"/>
              </a:ext>
            </a:extLst>
          </p:cNvPr>
          <p:cNvSpPr txBox="1"/>
          <p:nvPr/>
        </p:nvSpPr>
        <p:spPr>
          <a:xfrm>
            <a:off x="10014763" y="116864"/>
            <a:ext cx="1552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AGV</a:t>
            </a:r>
            <a:r>
              <a:rPr lang="zh-CN" altLang="en-US" dirty="0"/>
              <a:t>调度系统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6446261-98D1-EF6C-C736-999E301949A6}"/>
              </a:ext>
            </a:extLst>
          </p:cNvPr>
          <p:cNvSpPr/>
          <p:nvPr/>
        </p:nvSpPr>
        <p:spPr>
          <a:xfrm>
            <a:off x="9645061" y="2759086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AGV</a:t>
            </a:r>
            <a:r>
              <a:rPr lang="zh-CN" altLang="en-US" sz="12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到达申请进入作业</a:t>
            </a:r>
            <a:endParaRPr lang="zh-CN" altLang="en-US" sz="12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CDBDD0B-080B-5EAF-D8D9-42F849529C4F}"/>
              </a:ext>
            </a:extLst>
          </p:cNvPr>
          <p:cNvSpPr/>
          <p:nvPr/>
        </p:nvSpPr>
        <p:spPr>
          <a:xfrm>
            <a:off x="5853349" y="3601858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机台允许进入作业</a:t>
            </a:r>
            <a:endParaRPr lang="zh-CN" altLang="en-US" sz="12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3BD5046-DA3E-23D8-C253-BE930FD9BC79}"/>
              </a:ext>
            </a:extLst>
          </p:cNvPr>
          <p:cNvSpPr/>
          <p:nvPr/>
        </p:nvSpPr>
        <p:spPr>
          <a:xfrm>
            <a:off x="9645061" y="4398529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AGV</a:t>
            </a:r>
            <a:r>
              <a:rPr lang="zh-CN" altLang="en-US" sz="12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申请离开</a:t>
            </a:r>
            <a:endParaRPr lang="zh-CN" altLang="en-US" sz="12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F3AEC4E-142B-0F1C-0297-FFB95DDF1B2B}"/>
              </a:ext>
            </a:extLst>
          </p:cNvPr>
          <p:cNvSpPr/>
          <p:nvPr/>
        </p:nvSpPr>
        <p:spPr>
          <a:xfrm>
            <a:off x="5853349" y="5282830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机台允许离开</a:t>
            </a:r>
            <a:endParaRPr lang="zh-CN" altLang="en-US" sz="12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B7F882A-7768-243B-6875-AB413C7A46A9}"/>
              </a:ext>
            </a:extLst>
          </p:cNvPr>
          <p:cNvSpPr/>
          <p:nvPr/>
        </p:nvSpPr>
        <p:spPr>
          <a:xfrm>
            <a:off x="9645061" y="6185038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AGV</a:t>
            </a:r>
            <a:r>
              <a:rPr lang="zh-CN" altLang="en-US" sz="1200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已离开</a:t>
            </a:r>
            <a:endParaRPr lang="en-US" altLang="zh-CN" sz="12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55AE538-9040-C59E-0269-EA3B714EDC19}"/>
              </a:ext>
            </a:extLst>
          </p:cNvPr>
          <p:cNvSpPr/>
          <p:nvPr/>
        </p:nvSpPr>
        <p:spPr>
          <a:xfrm>
            <a:off x="5853349" y="6185038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处理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64E8627-6814-608A-5642-C840B53C3E2D}"/>
              </a:ext>
            </a:extLst>
          </p:cNvPr>
          <p:cNvSpPr/>
          <p:nvPr/>
        </p:nvSpPr>
        <p:spPr>
          <a:xfrm>
            <a:off x="3070492" y="717404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处理中</a:t>
            </a: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2E9D957E-8F04-D0CE-3327-67770803C141}"/>
              </a:ext>
            </a:extLst>
          </p:cNvPr>
          <p:cNvCxnSpPr>
            <a:cxnSpLocks/>
          </p:cNvCxnSpPr>
          <p:nvPr/>
        </p:nvCxnSpPr>
        <p:spPr>
          <a:xfrm>
            <a:off x="2531985" y="923223"/>
            <a:ext cx="49789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8EB296EF-3102-0F83-5942-EFA844B978CA}"/>
              </a:ext>
            </a:extLst>
          </p:cNvPr>
          <p:cNvCxnSpPr>
            <a:cxnSpLocks/>
          </p:cNvCxnSpPr>
          <p:nvPr/>
        </p:nvCxnSpPr>
        <p:spPr>
          <a:xfrm>
            <a:off x="4243656" y="1119236"/>
            <a:ext cx="0" cy="2684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B8418795-82F3-B8A6-B8D2-8C10A5ED4ACF}"/>
              </a:ext>
            </a:extLst>
          </p:cNvPr>
          <p:cNvSpPr/>
          <p:nvPr/>
        </p:nvSpPr>
        <p:spPr>
          <a:xfrm>
            <a:off x="5853349" y="2759086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处理中</a:t>
            </a: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A5A18B61-B4F3-BA05-BABB-884DD4C7271A}"/>
              </a:ext>
            </a:extLst>
          </p:cNvPr>
          <p:cNvCxnSpPr>
            <a:cxnSpLocks/>
          </p:cNvCxnSpPr>
          <p:nvPr/>
        </p:nvCxnSpPr>
        <p:spPr>
          <a:xfrm flipH="1">
            <a:off x="8267365" y="2951110"/>
            <a:ext cx="112776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68E24551-BD5A-B48E-1B77-99BCA6C21152}"/>
              </a:ext>
            </a:extLst>
          </p:cNvPr>
          <p:cNvCxnSpPr>
            <a:cxnSpLocks/>
          </p:cNvCxnSpPr>
          <p:nvPr/>
        </p:nvCxnSpPr>
        <p:spPr>
          <a:xfrm>
            <a:off x="6907957" y="3199522"/>
            <a:ext cx="0" cy="3962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C80A187D-E7F0-C37D-7E28-B278D5D415CB}"/>
              </a:ext>
            </a:extLst>
          </p:cNvPr>
          <p:cNvCxnSpPr>
            <a:cxnSpLocks/>
          </p:cNvCxnSpPr>
          <p:nvPr/>
        </p:nvCxnSpPr>
        <p:spPr>
          <a:xfrm>
            <a:off x="8267365" y="3815218"/>
            <a:ext cx="117652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4AEA4D0D-37A6-C101-C465-26F35C711FEA}"/>
              </a:ext>
            </a:extLst>
          </p:cNvPr>
          <p:cNvSpPr/>
          <p:nvPr/>
        </p:nvSpPr>
        <p:spPr>
          <a:xfrm>
            <a:off x="9651157" y="3611764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处理中</a:t>
            </a: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8DA32BB2-BB7E-F9E6-9B5D-B004DF7F581A}"/>
              </a:ext>
            </a:extLst>
          </p:cNvPr>
          <p:cNvCxnSpPr>
            <a:cxnSpLocks/>
          </p:cNvCxnSpPr>
          <p:nvPr/>
        </p:nvCxnSpPr>
        <p:spPr>
          <a:xfrm>
            <a:off x="10727101" y="3995812"/>
            <a:ext cx="0" cy="3962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2676C8F7-8304-ED24-3BB7-3D981E879C7C}"/>
              </a:ext>
            </a:extLst>
          </p:cNvPr>
          <p:cNvSpPr/>
          <p:nvPr/>
        </p:nvSpPr>
        <p:spPr>
          <a:xfrm>
            <a:off x="5853349" y="4402339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处理中</a:t>
            </a:r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6FE2170D-E0A7-A2D1-8117-3F6793C63AEF}"/>
              </a:ext>
            </a:extLst>
          </p:cNvPr>
          <p:cNvCxnSpPr>
            <a:cxnSpLocks/>
          </p:cNvCxnSpPr>
          <p:nvPr/>
        </p:nvCxnSpPr>
        <p:spPr>
          <a:xfrm flipH="1">
            <a:off x="8267365" y="4618366"/>
            <a:ext cx="112776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C75C1704-2C8B-766D-F085-B8AB7A7E954A}"/>
              </a:ext>
            </a:extLst>
          </p:cNvPr>
          <p:cNvCxnSpPr>
            <a:cxnSpLocks/>
          </p:cNvCxnSpPr>
          <p:nvPr/>
        </p:nvCxnSpPr>
        <p:spPr>
          <a:xfrm>
            <a:off x="6907957" y="4839346"/>
            <a:ext cx="0" cy="3962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E1B76728-BD28-89FF-44C9-EA62A575E4DA}"/>
              </a:ext>
            </a:extLst>
          </p:cNvPr>
          <p:cNvCxnSpPr>
            <a:cxnSpLocks/>
          </p:cNvCxnSpPr>
          <p:nvPr/>
        </p:nvCxnSpPr>
        <p:spPr>
          <a:xfrm>
            <a:off x="8218597" y="5476378"/>
            <a:ext cx="117652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>
            <a:extLst>
              <a:ext uri="{FF2B5EF4-FFF2-40B4-BE49-F238E27FC236}">
                <a16:creationId xmlns:a16="http://schemas.microsoft.com/office/drawing/2014/main" id="{1268D0B6-8F0F-3B0A-758B-8FE31C77B427}"/>
              </a:ext>
            </a:extLst>
          </p:cNvPr>
          <p:cNvSpPr/>
          <p:nvPr/>
        </p:nvSpPr>
        <p:spPr>
          <a:xfrm>
            <a:off x="9645061" y="5235586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处理中</a:t>
            </a:r>
          </a:p>
        </p:txBody>
      </p: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9870497C-B38C-BDB2-85C1-C63081A216DE}"/>
              </a:ext>
            </a:extLst>
          </p:cNvPr>
          <p:cNvCxnSpPr>
            <a:cxnSpLocks/>
          </p:cNvCxnSpPr>
          <p:nvPr/>
        </p:nvCxnSpPr>
        <p:spPr>
          <a:xfrm>
            <a:off x="10660045" y="5666878"/>
            <a:ext cx="0" cy="3962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E0DC9FD8-65C2-2C90-E59F-2EF3660C684A}"/>
              </a:ext>
            </a:extLst>
          </p:cNvPr>
          <p:cNvCxnSpPr>
            <a:cxnSpLocks/>
          </p:cNvCxnSpPr>
          <p:nvPr/>
        </p:nvCxnSpPr>
        <p:spPr>
          <a:xfrm flipH="1">
            <a:off x="8267365" y="6395350"/>
            <a:ext cx="112776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>
            <a:extLst>
              <a:ext uri="{FF2B5EF4-FFF2-40B4-BE49-F238E27FC236}">
                <a16:creationId xmlns:a16="http://schemas.microsoft.com/office/drawing/2014/main" id="{957044A4-9DE8-C5EB-D46D-9E8FB50ECBA8}"/>
              </a:ext>
            </a:extLst>
          </p:cNvPr>
          <p:cNvSpPr/>
          <p:nvPr/>
        </p:nvSpPr>
        <p:spPr>
          <a:xfrm>
            <a:off x="100941" y="84088"/>
            <a:ext cx="11866378" cy="6682907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B9D32AB-3ABD-CA4E-DE95-CA9D10AE34E5}"/>
              </a:ext>
            </a:extLst>
          </p:cNvPr>
          <p:cNvSpPr/>
          <p:nvPr/>
        </p:nvSpPr>
        <p:spPr>
          <a:xfrm>
            <a:off x="3070492" y="1362437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任务已下发</a:t>
            </a: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E5F5DEF2-93B9-BB00-226A-A6F935014581}"/>
              </a:ext>
            </a:extLst>
          </p:cNvPr>
          <p:cNvCxnSpPr>
            <a:cxnSpLocks/>
          </p:cNvCxnSpPr>
          <p:nvPr/>
        </p:nvCxnSpPr>
        <p:spPr>
          <a:xfrm flipH="1">
            <a:off x="2531985" y="1519380"/>
            <a:ext cx="43214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1D5BE086-00D4-E694-8AFE-F9CE0404129F}"/>
              </a:ext>
            </a:extLst>
          </p:cNvPr>
          <p:cNvSpPr/>
          <p:nvPr/>
        </p:nvSpPr>
        <p:spPr>
          <a:xfrm>
            <a:off x="318148" y="1327781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处理</a:t>
            </a:r>
          </a:p>
        </p:txBody>
      </p: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5693DCCD-756F-028B-6365-93E38D760C43}"/>
              </a:ext>
            </a:extLst>
          </p:cNvPr>
          <p:cNvCxnSpPr>
            <a:cxnSpLocks/>
          </p:cNvCxnSpPr>
          <p:nvPr/>
        </p:nvCxnSpPr>
        <p:spPr>
          <a:xfrm>
            <a:off x="1367848" y="1746485"/>
            <a:ext cx="0" cy="2684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>
            <a:extLst>
              <a:ext uri="{FF2B5EF4-FFF2-40B4-BE49-F238E27FC236}">
                <a16:creationId xmlns:a16="http://schemas.microsoft.com/office/drawing/2014/main" id="{B1AD5931-0339-F12E-7D48-45A0048EB984}"/>
              </a:ext>
            </a:extLst>
          </p:cNvPr>
          <p:cNvSpPr/>
          <p:nvPr/>
        </p:nvSpPr>
        <p:spPr>
          <a:xfrm>
            <a:off x="318148" y="2012345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等待任务完成</a:t>
            </a:r>
          </a:p>
        </p:txBody>
      </p:sp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934E5DA4-D94F-7E9F-306E-F2AC0AF44F92}"/>
              </a:ext>
            </a:extLst>
          </p:cNvPr>
          <p:cNvCxnSpPr>
            <a:cxnSpLocks/>
          </p:cNvCxnSpPr>
          <p:nvPr/>
        </p:nvCxnSpPr>
        <p:spPr>
          <a:xfrm>
            <a:off x="2505980" y="2210307"/>
            <a:ext cx="49789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>
            <a:extLst>
              <a:ext uri="{FF2B5EF4-FFF2-40B4-BE49-F238E27FC236}">
                <a16:creationId xmlns:a16="http://schemas.microsoft.com/office/drawing/2014/main" id="{DBBEC374-C3F4-CE6A-8104-9E8FE0372409}"/>
              </a:ext>
            </a:extLst>
          </p:cNvPr>
          <p:cNvSpPr/>
          <p:nvPr/>
        </p:nvSpPr>
        <p:spPr>
          <a:xfrm>
            <a:off x="3070492" y="2041301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处理中</a:t>
            </a:r>
          </a:p>
        </p:txBody>
      </p: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AE4CE15E-2B69-3A58-D82A-2F72917D31D4}"/>
              </a:ext>
            </a:extLst>
          </p:cNvPr>
          <p:cNvCxnSpPr>
            <a:cxnSpLocks/>
          </p:cNvCxnSpPr>
          <p:nvPr/>
        </p:nvCxnSpPr>
        <p:spPr>
          <a:xfrm>
            <a:off x="4162788" y="2500803"/>
            <a:ext cx="0" cy="35801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>
            <a:extLst>
              <a:ext uri="{FF2B5EF4-FFF2-40B4-BE49-F238E27FC236}">
                <a16:creationId xmlns:a16="http://schemas.microsoft.com/office/drawing/2014/main" id="{7838A32F-4649-65AC-FE9F-72F60FFCBEA1}"/>
              </a:ext>
            </a:extLst>
          </p:cNvPr>
          <p:cNvSpPr/>
          <p:nvPr/>
        </p:nvSpPr>
        <p:spPr>
          <a:xfrm>
            <a:off x="3034427" y="6220360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任务已完成</a:t>
            </a:r>
            <a:endParaRPr lang="zh-CN" altLang="en-US" sz="1200" dirty="0"/>
          </a:p>
        </p:txBody>
      </p: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66F4C802-8541-A449-15AC-9021BA56A9D2}"/>
              </a:ext>
            </a:extLst>
          </p:cNvPr>
          <p:cNvCxnSpPr>
            <a:cxnSpLocks/>
          </p:cNvCxnSpPr>
          <p:nvPr/>
        </p:nvCxnSpPr>
        <p:spPr>
          <a:xfrm flipH="1">
            <a:off x="2526042" y="6391538"/>
            <a:ext cx="43214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>
            <a:extLst>
              <a:ext uri="{FF2B5EF4-FFF2-40B4-BE49-F238E27FC236}">
                <a16:creationId xmlns:a16="http://schemas.microsoft.com/office/drawing/2014/main" id="{3986825A-2F01-E0D8-44AC-A5BA32D64E1C}"/>
              </a:ext>
            </a:extLst>
          </p:cNvPr>
          <p:cNvSpPr/>
          <p:nvPr/>
        </p:nvSpPr>
        <p:spPr>
          <a:xfrm>
            <a:off x="305835" y="6220360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处理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32B1F34D-05D1-C0B3-0DCE-F82FB889466F}"/>
              </a:ext>
            </a:extLst>
          </p:cNvPr>
          <p:cNvSpPr txBox="1"/>
          <p:nvPr/>
        </p:nvSpPr>
        <p:spPr>
          <a:xfrm>
            <a:off x="2601679" y="59177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4EF5A43B-25E8-D0AA-843A-5CA9F413BA89}"/>
              </a:ext>
            </a:extLst>
          </p:cNvPr>
          <p:cNvSpPr txBox="1"/>
          <p:nvPr/>
        </p:nvSpPr>
        <p:spPr>
          <a:xfrm>
            <a:off x="2623113" y="117777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190221A7-A16E-04D3-9E4F-C68A8733C930}"/>
              </a:ext>
            </a:extLst>
          </p:cNvPr>
          <p:cNvSpPr txBox="1"/>
          <p:nvPr/>
        </p:nvSpPr>
        <p:spPr>
          <a:xfrm>
            <a:off x="2626534" y="190789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FD526B78-45A8-5F82-EE97-42210A3D333C}"/>
              </a:ext>
            </a:extLst>
          </p:cNvPr>
          <p:cNvSpPr txBox="1"/>
          <p:nvPr/>
        </p:nvSpPr>
        <p:spPr>
          <a:xfrm>
            <a:off x="2587048" y="606299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A9E13EB0-D117-AB3E-5E28-3ECDF875ECA2}"/>
              </a:ext>
            </a:extLst>
          </p:cNvPr>
          <p:cNvSpPr txBox="1"/>
          <p:nvPr/>
        </p:nvSpPr>
        <p:spPr>
          <a:xfrm>
            <a:off x="8696817" y="264273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80BB0217-7DE3-AD27-1C4B-8FBC60745AFF}"/>
              </a:ext>
            </a:extLst>
          </p:cNvPr>
          <p:cNvSpPr txBox="1"/>
          <p:nvPr/>
        </p:nvSpPr>
        <p:spPr>
          <a:xfrm>
            <a:off x="8711880" y="348004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CF506F6A-F762-8494-08D3-B55A416BC695}"/>
              </a:ext>
            </a:extLst>
          </p:cNvPr>
          <p:cNvSpPr txBox="1"/>
          <p:nvPr/>
        </p:nvSpPr>
        <p:spPr>
          <a:xfrm>
            <a:off x="8713771" y="430389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AB8C0098-B393-4B51-2EEC-6E679B30BC7C}"/>
              </a:ext>
            </a:extLst>
          </p:cNvPr>
          <p:cNvSpPr txBox="1"/>
          <p:nvPr/>
        </p:nvSpPr>
        <p:spPr>
          <a:xfrm>
            <a:off x="8683725" y="516706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B49B73FF-5C0B-75F6-2B3D-E88256EABE17}"/>
              </a:ext>
            </a:extLst>
          </p:cNvPr>
          <p:cNvSpPr txBox="1"/>
          <p:nvPr/>
        </p:nvSpPr>
        <p:spPr>
          <a:xfrm>
            <a:off x="8683725" y="604336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BD8521F7-7522-45B1-39FC-A6F33C5D7178}"/>
              </a:ext>
            </a:extLst>
          </p:cNvPr>
          <p:cNvSpPr txBox="1"/>
          <p:nvPr/>
        </p:nvSpPr>
        <p:spPr>
          <a:xfrm>
            <a:off x="625497" y="118234"/>
            <a:ext cx="1484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机台设备</a:t>
            </a:r>
            <a:r>
              <a:rPr lang="en-US" altLang="zh-CN" dirty="0"/>
              <a:t>PLC</a:t>
            </a:r>
            <a:endParaRPr lang="zh-CN" altLang="en-US" dirty="0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7BBB6CEC-4C3A-B154-A9C7-9C3BF2C4AF9D}"/>
              </a:ext>
            </a:extLst>
          </p:cNvPr>
          <p:cNvSpPr txBox="1"/>
          <p:nvPr/>
        </p:nvSpPr>
        <p:spPr>
          <a:xfrm>
            <a:off x="3376518" y="116864"/>
            <a:ext cx="1580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WCS</a:t>
            </a:r>
            <a:r>
              <a:rPr lang="zh-CN" altLang="en-US" dirty="0"/>
              <a:t>调度系统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F4C194CD-7A53-45DB-16B3-5AFD0175196D}"/>
              </a:ext>
            </a:extLst>
          </p:cNvPr>
          <p:cNvSpPr txBox="1"/>
          <p:nvPr/>
        </p:nvSpPr>
        <p:spPr>
          <a:xfrm>
            <a:off x="2431760" y="21801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指令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EE7A4184-E4E6-3BC5-E6CD-AE7D711E794F}"/>
              </a:ext>
            </a:extLst>
          </p:cNvPr>
          <p:cNvSpPr txBox="1"/>
          <p:nvPr/>
        </p:nvSpPr>
        <p:spPr>
          <a:xfrm>
            <a:off x="8490505" y="230657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指令</a:t>
            </a:r>
          </a:p>
        </p:txBody>
      </p:sp>
    </p:spTree>
    <p:extLst>
      <p:ext uri="{BB962C8B-B14F-4D97-AF65-F5344CB8AC3E}">
        <p14:creationId xmlns:p14="http://schemas.microsoft.com/office/powerpoint/2010/main" val="478085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1870</TotalTime>
  <Words>281</Words>
  <Application>Microsoft Office PowerPoint</Application>
  <PresentationFormat>宽屏</PresentationFormat>
  <Paragraphs>91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等线 Light</vt:lpstr>
      <vt:lpstr>Arial</vt:lpstr>
      <vt:lpstr>Calibri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俊磊 郑</dc:creator>
  <cp:lastModifiedBy>俊磊 郑</cp:lastModifiedBy>
  <cp:revision>7</cp:revision>
  <dcterms:created xsi:type="dcterms:W3CDTF">2024-11-28T07:19:59Z</dcterms:created>
  <dcterms:modified xsi:type="dcterms:W3CDTF">2025-01-16T02:17:13Z</dcterms:modified>
</cp:coreProperties>
</file>